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7" r:id="rId3"/>
    <p:sldId id="298" r:id="rId4"/>
    <p:sldId id="299" r:id="rId5"/>
    <p:sldId id="300" r:id="rId6"/>
    <p:sldId id="301" r:id="rId7"/>
    <p:sldId id="302" r:id="rId8"/>
    <p:sldId id="303" r:id="rId9"/>
    <p:sldId id="305" r:id="rId10"/>
    <p:sldId id="310" r:id="rId11"/>
    <p:sldId id="312" r:id="rId12"/>
    <p:sldId id="311" r:id="rId13"/>
    <p:sldId id="314" r:id="rId14"/>
    <p:sldId id="321" r:id="rId15"/>
    <p:sldId id="317" r:id="rId16"/>
    <p:sldId id="319" r:id="rId17"/>
    <p:sldId id="316" r:id="rId18"/>
    <p:sldId id="318" r:id="rId19"/>
    <p:sldId id="320" r:id="rId20"/>
    <p:sldId id="322" r:id="rId21"/>
    <p:sldId id="323" r:id="rId22"/>
    <p:sldId id="304" r:id="rId23"/>
    <p:sldId id="308" r:id="rId24"/>
    <p:sldId id="324" r:id="rId25"/>
    <p:sldId id="335" r:id="rId26"/>
    <p:sldId id="336" r:id="rId27"/>
    <p:sldId id="339" r:id="rId28"/>
    <p:sldId id="341" r:id="rId29"/>
    <p:sldId id="337" r:id="rId30"/>
    <p:sldId id="338" r:id="rId31"/>
    <p:sldId id="340" r:id="rId32"/>
    <p:sldId id="342" r:id="rId33"/>
    <p:sldId id="343" r:id="rId34"/>
    <p:sldId id="345" r:id="rId35"/>
    <p:sldId id="346" r:id="rId36"/>
    <p:sldId id="344" r:id="rId37"/>
    <p:sldId id="260" r:id="rId38"/>
    <p:sldId id="262" r:id="rId39"/>
    <p:sldId id="263" r:id="rId40"/>
    <p:sldId id="261" r:id="rId41"/>
    <p:sldId id="264" r:id="rId42"/>
    <p:sldId id="265" r:id="rId43"/>
    <p:sldId id="266" r:id="rId44"/>
    <p:sldId id="268" r:id="rId45"/>
    <p:sldId id="269" r:id="rId46"/>
    <p:sldId id="272" r:id="rId47"/>
    <p:sldId id="273" r:id="rId48"/>
    <p:sldId id="296" r:id="rId49"/>
    <p:sldId id="297" r:id="rId50"/>
    <p:sldId id="274" r:id="rId51"/>
    <p:sldId id="276" r:id="rId52"/>
    <p:sldId id="275" r:id="rId53"/>
    <p:sldId id="279" r:id="rId54"/>
    <p:sldId id="280" r:id="rId55"/>
    <p:sldId id="278" r:id="rId56"/>
    <p:sldId id="315" r:id="rId57"/>
    <p:sldId id="288" r:id="rId58"/>
    <p:sldId id="313" r:id="rId59"/>
    <p:sldId id="283" r:id="rId60"/>
    <p:sldId id="282" r:id="rId61"/>
    <p:sldId id="285" r:id="rId62"/>
    <p:sldId id="286" r:id="rId63"/>
    <p:sldId id="287" r:id="rId64"/>
    <p:sldId id="289" r:id="rId65"/>
    <p:sldId id="290" r:id="rId66"/>
    <p:sldId id="291" r:id="rId67"/>
    <p:sldId id="293" r:id="rId68"/>
    <p:sldId id="292" r:id="rId69"/>
    <p:sldId id="294" r:id="rId70"/>
    <p:sldId id="295" r:id="rId71"/>
    <p:sldId id="267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mo Daniel" initials="KD" lastIdx="0" clrIdx="0">
    <p:extLst>
      <p:ext uri="{19B8F6BF-5375-455C-9EA6-DF929625EA0E}">
        <p15:presenceInfo xmlns:p15="http://schemas.microsoft.com/office/powerpoint/2012/main" userId="S-1-5-21-105072330-1914944339-289193435-15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DBE4FE-6210-4091-8935-5E18DFC05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E63BC5-7205-4479-B23E-A0072C08A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E93D7C-0705-4A1C-8008-8D6027EC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60AD-6847-4667-A6C2-46F46E4CD09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B03412-F258-4E89-89FB-FD48DB7AB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5FF7C9-4CB4-48F1-87EE-9FD1EA5C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6366-30CE-4CBA-A9C1-1E36BF6822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435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8D5CB-A432-4811-8B16-FF9E5793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E373AED-86FC-4BE1-9F9F-37FED6AED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4755F8-8E2C-42CC-ABAD-D3FD2F9D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60AD-6847-4667-A6C2-46F46E4CD09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9E1490-64CB-401B-9BA8-707BB758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86FB4E-A4FA-4AEF-9B40-4986659E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6366-30CE-4CBA-A9C1-1E36BF6822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73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9A48CB2-7A3D-4F3C-B393-CC88DD5B2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EA43A1-D0E3-475C-A4C3-8D8DB7570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EC2986-DDB7-41BB-B7EC-531C5879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60AD-6847-4667-A6C2-46F46E4CD09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619988-66CB-4570-8485-EA28A68A0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93B3EE-F6CC-408A-81F8-94DF5BF9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6366-30CE-4CBA-A9C1-1E36BF6822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08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EB24A-31AC-4018-8483-C5EDD62C4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8C38B8-FC65-4C2B-A95C-5788BAE92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FEB219-A889-4856-9E1E-66A66758A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60AD-6847-4667-A6C2-46F46E4CD09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668DA8-710B-4B27-BD90-A49EF515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217F0B-6D92-4500-9EB8-4C8A64731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6366-30CE-4CBA-A9C1-1E36BF6822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0024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58627E-FC9F-4FF5-93A0-5A14D408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E9B7B72-C3F7-4FE0-9A65-1641A3B98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874CEE-FE67-4DD6-AB55-E7A036323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60AD-6847-4667-A6C2-46F46E4CD09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91D878-C466-48A2-9985-25CD5302D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EDAB47-0C88-47F7-85B7-D0BD6F93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6366-30CE-4CBA-A9C1-1E36BF6822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730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DED18-28B4-4511-8CE9-2B06B406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97CD67-458C-4570-9DFB-436592698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F155DAF-836B-499D-B95D-48016B56C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DABD18-8778-4675-9177-D033B8D2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60AD-6847-4667-A6C2-46F46E4CD09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791AB4-E304-4539-8AF8-013137A3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60FDC4E-52CE-415C-AAA0-6D687A4F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6366-30CE-4CBA-A9C1-1E36BF6822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77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E7A8F-5481-4FEF-9D67-D9A1DE3B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ED94E54-1400-45BD-BF3D-1316B7A70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5AC998A-798B-4A02-B53A-A9F52E8EE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38E3037-C8FA-45D9-9911-B0027D6A3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CFE5BF4-D8BB-42D5-A1D9-B8B1FEDD3D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93B546C-CEF3-4F53-8A6B-CF971781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60AD-6847-4667-A6C2-46F46E4CD09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FBF2734-984C-43C2-B88F-206B4364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77AA582-39D2-41C4-9EDD-654A48C9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6366-30CE-4CBA-A9C1-1E36BF6822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07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D6553-C813-48B1-8E1C-7395841E0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D446D18-3318-415C-B2B6-4CE66DAD4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60AD-6847-4667-A6C2-46F46E4CD09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12C1FB-9E3D-43B2-BBB9-8F16789D5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433017-23A9-4CC9-9074-4E2ED5312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6366-30CE-4CBA-A9C1-1E36BF6822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12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C63732B-2CD5-49AE-A207-5FE6CEA6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60AD-6847-4667-A6C2-46F46E4CD09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27F977F-A001-4A0E-A665-933B2AB6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C1547D-D8A8-4B0C-BB15-A7DD8D70E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6366-30CE-4CBA-A9C1-1E36BF6822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55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BC4191-D352-4E05-9FA8-7512D846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42E007-9877-4AA7-A731-638B70C53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B90BC84-700B-44FE-9DFE-06A0DBD71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B95EFA-81AD-4FD2-B429-CB7CE032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60AD-6847-4667-A6C2-46F46E4CD09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985D99D-F4EC-4C0F-9C28-6E3568C4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5C0BA62-D2FA-41FE-8785-C05B8A3E0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6366-30CE-4CBA-A9C1-1E36BF6822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427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5F0AB1-334C-4107-B1B6-00B3E8951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7C47CF4-4A3D-4D30-A2B1-8B6E11FA7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FF31F6F-E0E6-4658-9155-164B5DD2D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F5BA036-562F-4C51-B27A-0871B295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60AD-6847-4667-A6C2-46F46E4CD09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BDFEAF-86DF-484D-89A8-BC0B7A67A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D05A28-47B1-4526-ADD8-74B5963A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6366-30CE-4CBA-A9C1-1E36BF6822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2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B5901A3-FC91-40BF-B2A3-B67166FAE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F1B2E75-CACA-4B20-A322-22F87A19F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EDA670-485E-45C3-B0E3-7EA344563B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F60AD-6847-4667-A6C2-46F46E4CD099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B8E316-08EA-4609-950E-93BC4EC5A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7FC0F6-8286-40DD-B80C-607A81EBA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66366-30CE-4CBA-A9C1-1E36BF6822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39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7FE23-B549-4A0A-81AA-F81233C54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6646A77-8C99-4490-893D-5C1A1B3D5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7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2064068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5D3698-5867-45B9-BBE1-4E2FC04F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81F281D-CCBE-4BA9-965D-53BDD8E2F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8" b="681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6218999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48446-AADE-4474-8AF6-50E25EF6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F712CE-D783-4EF5-9F80-D137B86A3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2" b="7339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1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845986-C4AD-4BD1-AAB2-F9297D523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7E02E93-8F36-40B7-B93B-327EEED28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3" b="7466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3880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B1599-078F-4038-BDF7-A26D52CD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EE1CDFB-9421-454C-B05C-15AA73349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31458235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31D44-8A42-43A0-AFFD-1490C76E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5005F9A-E565-4101-B63C-A2FFB9CF1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2" b="39081"/>
          <a:stretch/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45640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5AAA6B-98A5-43B9-9564-F420A328B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63DB9EF-E1C4-444A-B184-BB6EA146D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03" b="16709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35292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5E16C-151D-4D9A-982F-6F00B88B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6969D52-D562-4486-91C3-E00782F0A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58"/>
          <a:stretch/>
        </p:blipFill>
        <p:spPr>
          <a:xfrm>
            <a:off x="-35860" y="1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520706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D643A8-8F0C-45D3-B6ED-9CFD332B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7FBCC86-111E-4930-8FBF-F361A2AD1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9" b="4794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4172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572AE-347A-49A6-A58D-5CED03CB6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CFD80FB-FCDB-4291-A00D-23B85DADB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0" b="41078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59356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9CE4A-1A05-4ED8-AAB9-D2E4EEBCD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BC17656-A630-4BFE-8E02-7C9DD006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4" b="34969"/>
          <a:stretch/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254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75DDC-B83E-49CE-9AC6-ECFA582DB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15C7EE6-737A-4B29-A428-C9289909F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9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2829967"/>
      </p:ext>
    </p:extLst>
  </p:cSld>
  <p:clrMapOvr>
    <a:masterClrMapping/>
  </p:clrMapOvr>
  <p:transition spd="slow"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E8DFA-6F5B-4EBF-A9A7-963874410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695B771-7A87-4491-8AAC-3080515CF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54" r="1" b="33663"/>
          <a:stretch/>
        </p:blipFill>
        <p:spPr>
          <a:xfrm>
            <a:off x="0" y="-31898"/>
            <a:ext cx="12192000" cy="6889898"/>
          </a:xfrm>
        </p:spPr>
      </p:pic>
    </p:spTree>
    <p:extLst>
      <p:ext uri="{BB962C8B-B14F-4D97-AF65-F5344CB8AC3E}">
        <p14:creationId xmlns:p14="http://schemas.microsoft.com/office/powerpoint/2010/main" val="329565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66E30-E77A-43B3-A42D-2621E7AC1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0594F-06B9-46A2-B34F-982A8D10B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5" r="-2" b="34331"/>
          <a:stretch/>
        </p:blipFill>
        <p:spPr>
          <a:xfrm>
            <a:off x="0" y="5316"/>
            <a:ext cx="12192000" cy="6889898"/>
          </a:xfrm>
        </p:spPr>
      </p:pic>
    </p:spTree>
    <p:extLst>
      <p:ext uri="{BB962C8B-B14F-4D97-AF65-F5344CB8AC3E}">
        <p14:creationId xmlns:p14="http://schemas.microsoft.com/office/powerpoint/2010/main" val="16662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D1C508-9387-4213-86CF-7CC6C25A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0B9CA4C-DE3B-41E1-BB85-EEC827F21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42"/>
          <a:stretch/>
        </p:blipFill>
        <p:spPr>
          <a:xfrm>
            <a:off x="0" y="-1"/>
            <a:ext cx="12280900" cy="6858001"/>
          </a:xfrm>
        </p:spPr>
      </p:pic>
    </p:spTree>
    <p:extLst>
      <p:ext uri="{BB962C8B-B14F-4D97-AF65-F5344CB8AC3E}">
        <p14:creationId xmlns:p14="http://schemas.microsoft.com/office/powerpoint/2010/main" val="16623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4EF77-6240-4068-A411-083A76C04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E2871AE-A00D-47E9-B9AF-4EB1AA2A2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0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705834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793947-F3FD-4A62-B65B-9573364B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1D3C253-1A63-4F18-893A-A07E13AEF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9" b="1593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3180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FE1EA-48B1-448E-9D81-94A1D462C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B2D60B8-2B82-4D69-B9FB-1DA26EDB7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1"/>
            <a:ext cx="12192000" cy="9144001"/>
          </a:xfrm>
          <a:prstGeom prst="rect">
            <a:avLst/>
          </a:prstGeom>
        </p:spPr>
      </p:pic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FC143314-9F1F-4BB7-97E8-F591A7612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46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B721E-66AB-4719-B6AD-05FE41CB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B5BD154-CFB5-4EBF-9F14-F0415C867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8" b="3152"/>
          <a:stretch/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604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4C0653-F7D0-4827-BB93-A4D1157AD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99E3CB5-F779-477B-9049-7D34B1593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 b="9638"/>
          <a:stretch/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05478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ED90F-7627-48B0-B5B0-8F81BB516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E910CCC-8CEB-447E-A9E7-311FE3E76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1092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BBA0CE-3D01-4280-A2C5-F0F81972F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CB39B0EF-77DC-4975-A475-426F84C45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 b="18125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1641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1D386E-71F6-4F9B-83D5-91DA080C0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DB32C66-2C9B-4FCB-BEC7-CA3FE8FD9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0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42445460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BFBFDB-92D2-4752-8AD0-0C04CD4E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02A2FF5-27E3-40F6-A9CD-272E9853C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9" b="11305"/>
          <a:stretch/>
        </p:blipFill>
        <p:spPr>
          <a:xfrm>
            <a:off x="0" y="0"/>
            <a:ext cx="12192001" cy="6957391"/>
          </a:xfrm>
        </p:spPr>
      </p:pic>
    </p:spTree>
    <p:extLst>
      <p:ext uri="{BB962C8B-B14F-4D97-AF65-F5344CB8AC3E}">
        <p14:creationId xmlns:p14="http://schemas.microsoft.com/office/powerpoint/2010/main" val="30187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920F35-2989-4A6D-B0EC-11EAFE87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F62253-5420-49B8-B475-B5D0C931A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7493100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C30059-1B00-4318-B68F-BC3E6CFB9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D12A032-EFF9-455D-A2B0-198A5778B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0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6802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5D118-16DD-4A9C-B873-20568F79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0932C9F-185E-4E17-9B91-BFAA90D66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 rot="5400000">
            <a:off x="2667002" y="-2666997"/>
            <a:ext cx="6857998" cy="12191998"/>
          </a:xfrm>
        </p:spPr>
      </p:pic>
    </p:spTree>
    <p:extLst>
      <p:ext uri="{BB962C8B-B14F-4D97-AF65-F5344CB8AC3E}">
        <p14:creationId xmlns:p14="http://schemas.microsoft.com/office/powerpoint/2010/main" val="39804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197B7-6F60-438C-A0DB-2EA817BA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7A39695-7CE5-403C-886B-5D96846C1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7" b="15702"/>
          <a:stretch/>
        </p:blipFill>
        <p:spPr>
          <a:xfrm>
            <a:off x="-2" y="0"/>
            <a:ext cx="12209671" cy="6858000"/>
          </a:xfrm>
        </p:spPr>
      </p:pic>
    </p:spTree>
    <p:extLst>
      <p:ext uri="{BB962C8B-B14F-4D97-AF65-F5344CB8AC3E}">
        <p14:creationId xmlns:p14="http://schemas.microsoft.com/office/powerpoint/2010/main" val="1946403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A340B-AB3E-47E6-80E6-E6DFD2DA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5C6BCB6-6DA8-44E4-A153-4A59362E9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097"/>
          </a:xfrm>
        </p:spPr>
      </p:pic>
    </p:spTree>
    <p:extLst>
      <p:ext uri="{BB962C8B-B14F-4D97-AF65-F5344CB8AC3E}">
        <p14:creationId xmlns:p14="http://schemas.microsoft.com/office/powerpoint/2010/main" val="5542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5940E-DBC8-430D-85D8-B1DDB784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B92C21D5-707F-4BC0-915C-9F14A39FE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78" y="2208"/>
            <a:ext cx="5141843" cy="6855792"/>
          </a:xfrm>
        </p:spPr>
      </p:pic>
    </p:spTree>
    <p:extLst>
      <p:ext uri="{BB962C8B-B14F-4D97-AF65-F5344CB8AC3E}">
        <p14:creationId xmlns:p14="http://schemas.microsoft.com/office/powerpoint/2010/main" val="15187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514BE-1A67-406B-ADFC-E40809FA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E573FBB-F8F2-42C7-A139-A90DD2A19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7"/>
          <a:stretch/>
        </p:blipFill>
        <p:spPr>
          <a:xfrm>
            <a:off x="0" y="0"/>
            <a:ext cx="12192000" cy="6901901"/>
          </a:xfrm>
        </p:spPr>
      </p:pic>
    </p:spTree>
    <p:extLst>
      <p:ext uri="{BB962C8B-B14F-4D97-AF65-F5344CB8AC3E}">
        <p14:creationId xmlns:p14="http://schemas.microsoft.com/office/powerpoint/2010/main" val="13834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514BE-1A67-406B-ADFC-E40809FA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E573FBB-F8F2-42C7-A139-A90DD2A19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t="7472" r="52708" b="69285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814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514BE-1A67-406B-ADFC-E40809FA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E573FBB-F8F2-42C7-A139-A90DD2A19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3" t="1249" r="27605" b="73087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08110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588A3-A081-4B65-A84E-E83661166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813A658-7AFC-48FC-8F2C-D344D7320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5"/>
          <a:stretch/>
        </p:blipFill>
        <p:spPr>
          <a:xfrm>
            <a:off x="0" y="-47689"/>
            <a:ext cx="12192000" cy="6905689"/>
          </a:xfrm>
        </p:spPr>
      </p:pic>
    </p:spTree>
    <p:extLst>
      <p:ext uri="{BB962C8B-B14F-4D97-AF65-F5344CB8AC3E}">
        <p14:creationId xmlns:p14="http://schemas.microsoft.com/office/powerpoint/2010/main" val="34255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DEB2A-64DF-4C54-B4D9-B5D22ABF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F671B6C-E222-4515-B7A8-6609F92F1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7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1495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DEB2A-64DF-4C54-B4D9-B5D22ABF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F671B6C-E222-4515-B7A8-6609F92F1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r="39375" b="81532"/>
          <a:stretch/>
        </p:blipFill>
        <p:spPr>
          <a:xfrm rot="5400000">
            <a:off x="2666998" y="-2667000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22764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32DF5-B91E-439F-B43F-C28E342C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D51C4424-BC96-4F8E-9BDB-9254201F6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7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484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32DF5-B91E-439F-B43F-C28E342C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D51C4424-BC96-4F8E-9BDB-9254201F6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0" r="72500" b="25087"/>
          <a:stretch/>
        </p:blipFill>
        <p:spPr>
          <a:xfrm rot="5400000">
            <a:off x="2678887" y="-2678889"/>
            <a:ext cx="6834225" cy="12191999"/>
          </a:xfrm>
        </p:spPr>
      </p:pic>
    </p:spTree>
    <p:extLst>
      <p:ext uri="{BB962C8B-B14F-4D97-AF65-F5344CB8AC3E}">
        <p14:creationId xmlns:p14="http://schemas.microsoft.com/office/powerpoint/2010/main" val="32699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C86DD-DEE0-43A8-94ED-9BABA371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5BDC05E8-5C05-4954-BB4B-EE7228CF7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099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4969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C86DD-DEE0-43A8-94ED-9BABA371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5BDC05E8-5C05-4954-BB4B-EE7228CF7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6" t="22941" r="29374" b="54176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3419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639BE-C3DA-496C-93D9-0BC79F76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C18A1AF1-E2CC-40D2-B277-D03C68C14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0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835653608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639BE-C3DA-496C-93D9-0BC79F76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C18A1AF1-E2CC-40D2-B277-D03C68C14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37062" r="80000" b="34809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2072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C7E16F-02CB-4253-A1E5-AAEA74A4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B53087D-D8F6-4283-9860-19DB2642E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0"/>
          <a:stretch/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514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C7E16F-02CB-4253-A1E5-AAEA74A4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B53087D-D8F6-4283-9860-19DB2642E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0" t="16781" r="63437" b="53674"/>
          <a:stretch/>
        </p:blipFill>
        <p:spPr>
          <a:xfrm>
            <a:off x="0" y="0"/>
            <a:ext cx="12192000" cy="6906638"/>
          </a:xfrm>
        </p:spPr>
      </p:pic>
    </p:spTree>
    <p:extLst>
      <p:ext uri="{BB962C8B-B14F-4D97-AF65-F5344CB8AC3E}">
        <p14:creationId xmlns:p14="http://schemas.microsoft.com/office/powerpoint/2010/main" val="1929362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640C24-D5EF-4E25-B1E7-15C76A788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1C55715-5FE9-41A0-890E-957A6C2BF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0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298881969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BAAA8-477B-4E3C-BC42-C23CFDCC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6DD2F5C-A03F-4635-875F-99310F02D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0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9227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BAAA8-477B-4E3C-BC42-C23CFDCC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6DD2F5C-A03F-4635-875F-99310F02D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8" t="9015" r="50833" b="62551"/>
          <a:stretch/>
        </p:blipFill>
        <p:spPr>
          <a:xfrm>
            <a:off x="0" y="8289"/>
            <a:ext cx="12192000" cy="6875111"/>
          </a:xfrm>
        </p:spPr>
      </p:pic>
    </p:spTree>
    <p:extLst>
      <p:ext uri="{BB962C8B-B14F-4D97-AF65-F5344CB8AC3E}">
        <p14:creationId xmlns:p14="http://schemas.microsoft.com/office/powerpoint/2010/main" val="32295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D38EF-5ADC-4297-8A1D-F828816B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BF7F704-932B-4D06-B55E-4B111D034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0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39886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D38EF-5ADC-4297-8A1D-F828816B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BF7F704-932B-4D06-B55E-4B111D034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t="20805" r="26042" b="51177"/>
          <a:stretch/>
        </p:blipFill>
        <p:spPr>
          <a:xfrm>
            <a:off x="0" y="-1"/>
            <a:ext cx="12192000" cy="6868951"/>
          </a:xfrm>
        </p:spPr>
      </p:pic>
    </p:spTree>
    <p:extLst>
      <p:ext uri="{BB962C8B-B14F-4D97-AF65-F5344CB8AC3E}">
        <p14:creationId xmlns:p14="http://schemas.microsoft.com/office/powerpoint/2010/main" val="22545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D38EF-5ADC-4297-8A1D-F828816B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BF7F704-932B-4D06-B55E-4B111D034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9" t="-1" r="38750" b="78918"/>
          <a:stretch/>
        </p:blipFill>
        <p:spPr>
          <a:xfrm>
            <a:off x="0" y="0"/>
            <a:ext cx="12192000" cy="6886832"/>
          </a:xfrm>
        </p:spPr>
      </p:pic>
    </p:spTree>
    <p:extLst>
      <p:ext uri="{BB962C8B-B14F-4D97-AF65-F5344CB8AC3E}">
        <p14:creationId xmlns:p14="http://schemas.microsoft.com/office/powerpoint/2010/main" val="11246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D38EF-5ADC-4297-8A1D-F828816B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AB30154-BE37-41C5-BF7C-A29F11113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84434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2A1F6-B9B9-4E33-BB3B-FD8F3CB6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3F1C4772-1AFB-426D-B97F-8BA356BB8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6868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CDE9F-92EA-4E92-8C09-B6324E557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F5859B7-0924-444E-B1EA-64B0A492E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50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97043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CDE9F-92EA-4E92-8C09-B6324E557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F5859B7-0924-444E-B1EA-64B0A492E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18600" r="37526" b="65879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0661730"/>
      </p:ext>
    </p:extLst>
  </p:cSld>
  <p:clrMapOvr>
    <a:masterClrMapping/>
  </p:clrMapOvr>
  <p:transition spd="slow">
    <p:comb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7149B7-2556-422E-9B3D-58324698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32983A6-9F34-4122-A00F-46E4E9531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26111" r="65521" b="55417"/>
          <a:stretch/>
        </p:blipFill>
        <p:spPr>
          <a:xfrm>
            <a:off x="0" y="12177"/>
            <a:ext cx="12192000" cy="6845823"/>
          </a:xfrm>
        </p:spPr>
      </p:pic>
    </p:spTree>
    <p:extLst>
      <p:ext uri="{BB962C8B-B14F-4D97-AF65-F5344CB8AC3E}">
        <p14:creationId xmlns:p14="http://schemas.microsoft.com/office/powerpoint/2010/main" val="117198698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CAE37-0208-49A8-8283-727B5B75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28F63B9-75C0-49B0-BAE1-0DDFEDCC5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0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9411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9A78BC-A5B0-4681-9B8A-4C80DDFBB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EECC22-98DC-4C2E-999D-0F261FAD9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61"/>
          <a:stretch/>
        </p:blipFill>
        <p:spPr>
          <a:xfrm>
            <a:off x="0" y="-12701"/>
            <a:ext cx="12192000" cy="6870701"/>
          </a:xfrm>
        </p:spPr>
      </p:pic>
    </p:spTree>
    <p:extLst>
      <p:ext uri="{BB962C8B-B14F-4D97-AF65-F5344CB8AC3E}">
        <p14:creationId xmlns:p14="http://schemas.microsoft.com/office/powerpoint/2010/main" val="376216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9A78BC-A5B0-4681-9B8A-4C80DDFBB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EECC22-98DC-4C2E-999D-0F261FAD9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7629" r="36979" b="61025"/>
          <a:stretch/>
        </p:blipFill>
        <p:spPr>
          <a:xfrm>
            <a:off x="0" y="0"/>
            <a:ext cx="12192000" cy="6848196"/>
          </a:xfrm>
        </p:spPr>
      </p:pic>
    </p:spTree>
    <p:extLst>
      <p:ext uri="{BB962C8B-B14F-4D97-AF65-F5344CB8AC3E}">
        <p14:creationId xmlns:p14="http://schemas.microsoft.com/office/powerpoint/2010/main" val="1421531483"/>
      </p:ext>
    </p:extLst>
  </p:cSld>
  <p:clrMapOvr>
    <a:masterClrMapping/>
  </p:clrMapOvr>
  <p:transition spd="slow">
    <p:wheel spokes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4B752-6088-40ED-B48E-48BEDDDC6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4082B10-65BE-4CCF-9821-49E77D070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9203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4B752-6088-40ED-B48E-48BEDDDC6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4082B10-65BE-4CCF-9821-49E77D070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18490" r="53125" b="54583"/>
          <a:stretch/>
        </p:blipFill>
        <p:spPr>
          <a:xfrm>
            <a:off x="0" y="0"/>
            <a:ext cx="12192000" cy="6857476"/>
          </a:xfrm>
        </p:spPr>
      </p:pic>
    </p:spTree>
    <p:extLst>
      <p:ext uri="{BB962C8B-B14F-4D97-AF65-F5344CB8AC3E}">
        <p14:creationId xmlns:p14="http://schemas.microsoft.com/office/powerpoint/2010/main" val="14716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D9C13C-3D8A-440F-99EC-5E21D4DB0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F2D1D5F-AFB9-4C5D-A426-3793FCFB3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7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792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D9C13C-3D8A-440F-99EC-5E21D4DB0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F2D1D5F-AFB9-4C5D-A426-3793FCFB3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5" t="24555" r="41771" b="57411"/>
          <a:stretch/>
        </p:blipFill>
        <p:spPr>
          <a:xfrm>
            <a:off x="0" y="0"/>
            <a:ext cx="12192000" cy="6838462"/>
          </a:xfrm>
        </p:spPr>
      </p:pic>
    </p:spTree>
    <p:extLst>
      <p:ext uri="{BB962C8B-B14F-4D97-AF65-F5344CB8AC3E}">
        <p14:creationId xmlns:p14="http://schemas.microsoft.com/office/powerpoint/2010/main" val="830259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046E21-E56F-47EF-B7CB-AAB324449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3A7349C-21B4-4275-9EED-BFA28E831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7"/>
          <a:stretch/>
        </p:blipFill>
        <p:spPr>
          <a:xfrm>
            <a:off x="0" y="0"/>
            <a:ext cx="12192000" cy="7477382"/>
          </a:xfrm>
        </p:spPr>
      </p:pic>
    </p:spTree>
    <p:extLst>
      <p:ext uri="{BB962C8B-B14F-4D97-AF65-F5344CB8AC3E}">
        <p14:creationId xmlns:p14="http://schemas.microsoft.com/office/powerpoint/2010/main" val="1888369960"/>
      </p:ext>
    </p:extLst>
  </p:cSld>
  <p:clrMapOvr>
    <a:masterClrMapping/>
  </p:clrMapOvr>
  <p:transition spd="slow">
    <p:push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046E21-E56F-47EF-B7CB-AAB324449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3A7349C-21B4-4275-9EED-BFA28E831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2" t="35531" r="14792" b="23543"/>
          <a:stretch/>
        </p:blipFill>
        <p:spPr>
          <a:xfrm>
            <a:off x="-12700" y="0"/>
            <a:ext cx="12204700" cy="6863610"/>
          </a:xfrm>
        </p:spPr>
      </p:pic>
    </p:spTree>
    <p:extLst>
      <p:ext uri="{BB962C8B-B14F-4D97-AF65-F5344CB8AC3E}">
        <p14:creationId xmlns:p14="http://schemas.microsoft.com/office/powerpoint/2010/main" val="941964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046E21-E56F-47EF-B7CB-AAB324449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3A7349C-21B4-4275-9EED-BFA28E831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32130" r="62855" b="30345"/>
          <a:stretch/>
        </p:blipFill>
        <p:spPr>
          <a:xfrm>
            <a:off x="0" y="0"/>
            <a:ext cx="12192000" cy="6869043"/>
          </a:xfrm>
        </p:spPr>
      </p:pic>
    </p:spTree>
    <p:extLst>
      <p:ext uri="{BB962C8B-B14F-4D97-AF65-F5344CB8AC3E}">
        <p14:creationId xmlns:p14="http://schemas.microsoft.com/office/powerpoint/2010/main" val="4071413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8E06A-7F47-4C55-B282-912D0CC6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75AFA3D-9C44-4FE7-94FD-C98DAEE62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0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8151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B697A-42EE-4DB2-9DF4-EDC7D4457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4C7F19B-783C-49FD-BD90-C342B401D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54722193"/>
      </p:ext>
    </p:extLst>
  </p:cSld>
  <p:clrMapOvr>
    <a:masterClrMapping/>
  </p:clrMapOvr>
  <p:transition spd="slow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8E06A-7F47-4C55-B282-912D0CC6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75AFA3D-9C44-4FE7-94FD-C98DAEE62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3988" r="45730" b="70595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10684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0D5323-5DC8-46EF-A880-6C339C42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272C8B4-4D7A-4703-8ECC-9AD45D2AA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/>
          <a:stretch/>
        </p:blipFill>
        <p:spPr>
          <a:xfrm>
            <a:off x="0" y="-1"/>
            <a:ext cx="12192000" cy="6859583"/>
          </a:xfrm>
        </p:spPr>
      </p:pic>
    </p:spTree>
    <p:extLst>
      <p:ext uri="{BB962C8B-B14F-4D97-AF65-F5344CB8AC3E}">
        <p14:creationId xmlns:p14="http://schemas.microsoft.com/office/powerpoint/2010/main" val="1365824151"/>
      </p:ext>
    </p:extLst>
  </p:cSld>
  <p:clrMapOvr>
    <a:masterClrMapping/>
  </p:clrMapOvr>
  <p:transition spd="slow"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82222-1A44-446A-A504-6CAB759B6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B373D34-992B-40D2-8AD7-F15F5F748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8" b="4301"/>
          <a:stretch/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7506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43A57-794F-45C2-8B7F-BB0247A7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25E1EAE-EF6F-4AC6-BCA6-3323916C3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b="11367"/>
          <a:stretch/>
        </p:blipFill>
        <p:spPr>
          <a:xfrm>
            <a:off x="5725" y="0"/>
            <a:ext cx="12186275" cy="6858000"/>
          </a:xfrm>
        </p:spPr>
      </p:pic>
    </p:spTree>
    <p:extLst>
      <p:ext uri="{BB962C8B-B14F-4D97-AF65-F5344CB8AC3E}">
        <p14:creationId xmlns:p14="http://schemas.microsoft.com/office/powerpoint/2010/main" val="28763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6C13E5-06A3-40BE-8F93-B77B609B2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701A4A4-3A34-405B-8F87-5CC12D5E7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7" t="36172" b="9688"/>
          <a:stretch/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4652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AD7D7-38E3-4B8D-A4D5-F01CD5381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BF4E82C-92A2-4123-B55B-F8970C951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0"/>
          <a:stretch/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9445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C7651-7B44-4E9E-B8DF-61B6BA70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19FDC30-0197-4BE6-810B-2EF0C8688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0"/>
          <a:stretch/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8351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4D66D-7BD4-4318-B3EF-79F7337C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BFFE21D-A334-48F6-A6C1-2EBAD01EC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9" b="8902"/>
          <a:stretch/>
        </p:blipFill>
        <p:spPr>
          <a:xfrm>
            <a:off x="1447" y="0"/>
            <a:ext cx="12190554" cy="6858000"/>
          </a:xfrm>
        </p:spPr>
      </p:pic>
    </p:spTree>
    <p:extLst>
      <p:ext uri="{BB962C8B-B14F-4D97-AF65-F5344CB8AC3E}">
        <p14:creationId xmlns:p14="http://schemas.microsoft.com/office/powerpoint/2010/main" val="884317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146E98-7F63-45B6-B078-4FFF9483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D37F50F-4AB6-4BBF-A0D4-377D0518F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0" r="9765" b="17290"/>
          <a:stretch/>
        </p:blipFill>
        <p:spPr>
          <a:xfrm>
            <a:off x="0" y="0"/>
            <a:ext cx="12191345" cy="6858000"/>
          </a:xfrm>
        </p:spPr>
      </p:pic>
    </p:spTree>
    <p:extLst>
      <p:ext uri="{BB962C8B-B14F-4D97-AF65-F5344CB8AC3E}">
        <p14:creationId xmlns:p14="http://schemas.microsoft.com/office/powerpoint/2010/main" val="4160968028"/>
      </p:ext>
    </p:extLst>
  </p:cSld>
  <p:clrMapOvr>
    <a:masterClrMapping/>
  </p:clrMapOvr>
  <p:transition spd="slow">
    <p:wedg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A04BE-6AF6-454B-88FF-6D4EC4E0B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9A824DC-1219-4974-B798-D933EE56E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422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1278A6-6D24-4A9C-A6E8-EBBBA81E8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B3E171A-F398-47EF-9D55-E9568A484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b="21418"/>
          <a:stretch/>
        </p:blipFill>
        <p:spPr>
          <a:xfrm>
            <a:off x="0" y="0"/>
            <a:ext cx="12192000" cy="6756400"/>
          </a:xfrm>
        </p:spPr>
      </p:pic>
    </p:spTree>
    <p:extLst>
      <p:ext uri="{BB962C8B-B14F-4D97-AF65-F5344CB8AC3E}">
        <p14:creationId xmlns:p14="http://schemas.microsoft.com/office/powerpoint/2010/main" val="19773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82943B-0B20-411A-80D4-ED763C9D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40CE97C-F83B-4F51-9EC4-80682A135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0"/>
          <a:stretch/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1891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FA5D30-60ED-40BB-8FFF-9D43B1927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74BE1FA-2A07-4D1A-9DEB-01B4700FA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b="1489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8083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0</Words>
  <Application>Microsoft Office PowerPoint</Application>
  <PresentationFormat>Širokoúhlá obrazovka</PresentationFormat>
  <Paragraphs>0</Paragraphs>
  <Slides>80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Videoprojekt</dc:title>
  <dc:creator>Klamo Daniel</dc:creator>
  <cp:lastModifiedBy>Nádvorník Petr</cp:lastModifiedBy>
  <cp:revision>41</cp:revision>
  <dcterms:created xsi:type="dcterms:W3CDTF">2022-06-13T10:38:24Z</dcterms:created>
  <dcterms:modified xsi:type="dcterms:W3CDTF">2022-06-15T14:13:03Z</dcterms:modified>
</cp:coreProperties>
</file>